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15" r:id="rId11"/>
    <p:sldId id="384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29" r:id="rId22"/>
    <p:sldId id="485" r:id="rId23"/>
    <p:sldId id="486" r:id="rId24"/>
    <p:sldId id="520" r:id="rId25"/>
    <p:sldId id="435" r:id="rId26"/>
    <p:sldId id="521" r:id="rId27"/>
    <p:sldId id="513" r:id="rId28"/>
    <p:sldId id="356" r:id="rId29"/>
    <p:sldId id="511" r:id="rId30"/>
    <p:sldId id="512" r:id="rId31"/>
    <p:sldId id="317" r:id="rId32"/>
    <p:sldId id="263" r:id="rId33"/>
    <p:sldId id="276" r:id="rId34"/>
    <p:sldId id="273" r:id="rId35"/>
    <p:sldId id="413" r:id="rId36"/>
    <p:sldId id="431" r:id="rId37"/>
    <p:sldId id="432" r:id="rId38"/>
    <p:sldId id="284" r:id="rId39"/>
    <p:sldId id="359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8" d="100"/>
          <a:sy n="78" d="100"/>
        </p:scale>
        <p:origin x="1133" y="62"/>
      </p:cViewPr>
      <p:guideLst>
        <p:guide orient="horz" pos="2295"/>
        <p:guide pos="29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046-4608-92A8-453257C4D41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46-4608-92A8-453257C4D41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46-4608-92A8-453257C4D41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046-4608-92A8-453257C4D41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46-4608-92A8-453257C4D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45-4F02-8290-E44E9458BA3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45-4F02-8290-E44E9458B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4D-4094-832F-56EEB231A5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4D-4094-832F-56EEB231A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44B-4B1E-8B1E-1ED24125710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4B-4B1E-8B1E-1ED24125710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4B-4B1E-8B1E-1ED24125710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44B-4B1E-8B1E-1ED2412571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44B-4B1E-8B1E-1ED24125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9B5-416D-BAA2-6846D297A802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B5-416D-BAA2-6846D297A802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B5-416D-BAA2-6846D297A80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B5-416D-BAA2-6846D297A80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B5-416D-BAA2-6846D297A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88-4543-A983-33ED423AD3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88-4543-A983-33ED423AD3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D0-475F-BAF7-AFE335961B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D0-475F-BAF7-AFE335961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70-4F86-87A2-15DA3086998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70-4F86-87A2-15DA308699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70-4F86-87A2-15DA308699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70-4F86-87A2-15DA3086998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70-4F86-87A2-15DA30869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13-4250-84FF-EDA5F063854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13-4250-84FF-EDA5F06385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13-4250-84FF-EDA5F06385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313-4250-84FF-EDA5F06385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13-4250-84FF-EDA5F0638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54-478A-A26F-5E25B7AE3D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54-478A-A26F-5E25B7AE3D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54-478A-A26F-5E25B7AE3D4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54-478A-A26F-5E25B7AE3D4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54-478A-A26F-5E25B7AE3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C-41A2-A9D7-959FCE238D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C-41A2-A9D7-959FCE238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84-4DFE-A407-666552F45C00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84-4DFE-A407-666552F45C00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84-4DFE-A407-666552F45C0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884-4DFE-A407-666552F45C0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84-4DFE-A407-666552F45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AC-4440-B87C-75AC274B415F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AC-4440-B87C-75AC274B4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0AC-4440-B87C-75AC274B415F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A23-485B-AD3F-76B5396C4B38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3-485B-AD3F-76B5396C4B38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23-485B-AD3F-76B5396C4B38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23-485B-AD3F-76B5396C4B3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23-485B-AD3F-76B5396C4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8E-4D06-8C5B-53C0F87E75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8E-4D06-8C5B-53C0F87E7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78E-4D06-8C5B-53C0F87E751D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08-4640-ACE9-694D1BA0D46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08-4640-ACE9-694D1BA0D46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708-4640-ACE9-694D1BA0D46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708-4640-ACE9-694D1BA0D46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08-4640-ACE9-694D1BA0D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F9-44FD-A8A5-13A9698EB5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F9-44FD-A8A5-13A9698EB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0F9-44FD-A8A5-13A9698EB511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E9-4818-AFD8-0312542C073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9-4818-AFD8-0312542C073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E9-4818-AFD8-0312542C073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E9-4818-AFD8-0312542C073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E9-4818-AFD8-0312542C0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12.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12.02.2020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12.02.2020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7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50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5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5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1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0.jpeg"/><Relationship Id="rId2" Type="http://schemas.openxmlformats.org/officeDocument/2006/relationships/image" Target="../media/image53.jpe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59.jpeg"/><Relationship Id="rId5" Type="http://schemas.openxmlformats.org/officeDocument/2006/relationships/image" Target="../media/image56.jpeg"/><Relationship Id="rId15" Type="http://schemas.openxmlformats.org/officeDocument/2006/relationships/image" Target="../media/image51.jpeg"/><Relationship Id="rId10" Type="http://schemas.openxmlformats.org/officeDocument/2006/relationships/image" Target="../media/image64.jpeg"/><Relationship Id="rId4" Type="http://schemas.openxmlformats.org/officeDocument/2006/relationships/image" Target="../media/image55.jpeg"/><Relationship Id="rId9" Type="http://schemas.openxmlformats.org/officeDocument/2006/relationships/image" Target="../media/image63.jpeg"/><Relationship Id="rId1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42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79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070109595"/>
              </p:ext>
            </p:extLst>
          </p:nvPr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38827071"/>
              </p:ext>
            </p:extLst>
          </p:nvPr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800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ldLvl="0" animBg="1"/>
      <p:bldP spid="14" grpId="1" bldLvl="0" animBg="1"/>
      <p:bldP spid="28" grpId="0"/>
      <p:bldP spid="28" grpId="1"/>
      <p:bldP spid="28" grpId="2"/>
      <p:bldP spid="28" grpId="4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6" bldLvl="0" animBg="1"/>
      <p:bldP spid="45" grpId="1" bldLvl="0" animBg="1"/>
      <p:bldP spid="47" grpId="1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25764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84628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9445" y="2898775"/>
            <a:ext cx="8340725" cy="34131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8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2996</Words>
  <Application>Microsoft Office PowerPoint</Application>
  <PresentationFormat>Bildschirmpräsentation (4:3)</PresentationFormat>
  <Paragraphs>659</Paragraphs>
  <Slides>48</Slides>
  <Notes>3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Dörsam</cp:lastModifiedBy>
  <cp:revision>185</cp:revision>
  <dcterms:created xsi:type="dcterms:W3CDTF">2020-02-12T17:33:01Z</dcterms:created>
  <dcterms:modified xsi:type="dcterms:W3CDTF">2020-02-12T17:39:30Z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